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i="1" dirty="0" smtClean="0">
                <a:solidFill>
                  <a:schemeClr val="tx2"/>
                </a:solidFill>
              </a:rPr>
              <a:t>Лексические изменения в косвенной речи.</a:t>
            </a:r>
            <a:br>
              <a:rPr lang="ru-RU" b="1" i="1" dirty="0" smtClean="0">
                <a:solidFill>
                  <a:schemeClr val="tx2"/>
                </a:solidFill>
              </a:rPr>
            </a:br>
            <a:r>
              <a:rPr lang="ru-RU" b="1" i="1" dirty="0" smtClean="0">
                <a:solidFill>
                  <a:schemeClr val="tx2"/>
                </a:solidFill>
              </a:rPr>
              <a:t>8 класс</a:t>
            </a:r>
            <a:endParaRPr lang="ru-RU" b="1" i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149080"/>
            <a:ext cx="4320480" cy="1728192"/>
          </a:xfrm>
        </p:spPr>
        <p:txBody>
          <a:bodyPr/>
          <a:lstStyle/>
          <a:p>
            <a:pPr algn="r"/>
            <a:r>
              <a:rPr lang="ru-RU" i="1" dirty="0" smtClean="0">
                <a:solidFill>
                  <a:srgbClr val="C00000"/>
                </a:solidFill>
              </a:rPr>
              <a:t>Учитель иностранного языка</a:t>
            </a:r>
          </a:p>
          <a:p>
            <a:pPr algn="r"/>
            <a:r>
              <a:rPr lang="ru-RU" i="1" dirty="0" smtClean="0">
                <a:solidFill>
                  <a:srgbClr val="C00000"/>
                </a:solidFill>
              </a:rPr>
              <a:t>МОУ ИРМО Хомутовская СОШ № 1</a:t>
            </a:r>
          </a:p>
          <a:p>
            <a:pPr algn="r"/>
            <a:r>
              <a:rPr lang="ru-RU" i="1" dirty="0" smtClean="0">
                <a:solidFill>
                  <a:srgbClr val="C00000"/>
                </a:solidFill>
              </a:rPr>
              <a:t>Шустова И.А. </a:t>
            </a:r>
            <a:endParaRPr lang="ru-RU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70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2204864"/>
            <a:ext cx="7452816" cy="4713387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В английском языке, при переводе из прямой речи в косвенную, происходят </a:t>
            </a:r>
            <a:r>
              <a:rPr lang="ru-RU" sz="2800" b="1" u="sng" dirty="0" smtClean="0">
                <a:solidFill>
                  <a:srgbClr val="FF0000"/>
                </a:solidFill>
              </a:rPr>
              <a:t>лексические изменения, </a:t>
            </a:r>
            <a:r>
              <a:rPr lang="ru-RU" sz="2800" u="sng" dirty="0" smtClean="0">
                <a:solidFill>
                  <a:schemeClr val="tx1"/>
                </a:solidFill>
              </a:rPr>
              <a:t>если глагол, вводящий прямую речь </a:t>
            </a:r>
            <a:r>
              <a:rPr lang="ru-RU" sz="2800" dirty="0" smtClean="0">
                <a:solidFill>
                  <a:schemeClr val="tx1"/>
                </a:solidFill>
              </a:rPr>
              <a:t>используется в </a:t>
            </a:r>
            <a:r>
              <a:rPr lang="en-US" sz="2800" b="1" i="1" u="sng" dirty="0" smtClean="0">
                <a:solidFill>
                  <a:schemeClr val="tx1"/>
                </a:solidFill>
              </a:rPr>
              <a:t>Past Simple</a:t>
            </a:r>
            <a:endParaRPr lang="ru-RU" sz="2800" b="1" i="1" u="sng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338328"/>
            <a:ext cx="7931224" cy="714408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chemeClr val="tx2"/>
                </a:solidFill>
              </a:rPr>
              <a:t>Запомни!!!</a:t>
            </a:r>
            <a:endParaRPr lang="ru-RU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01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02622"/>
            <a:ext cx="8779506" cy="6589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855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980728"/>
            <a:ext cx="7740848" cy="514543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sz="2800" b="1" dirty="0" smtClean="0">
                <a:solidFill>
                  <a:schemeClr val="tx1"/>
                </a:solidFill>
              </a:rPr>
              <a:t>Sarah </a:t>
            </a:r>
            <a:r>
              <a:rPr lang="de-DE" sz="2800" b="1" dirty="0" err="1">
                <a:solidFill>
                  <a:schemeClr val="tx1"/>
                </a:solidFill>
              </a:rPr>
              <a:t>said</a:t>
            </a:r>
            <a:r>
              <a:rPr lang="de-DE" sz="2800" b="1" dirty="0">
                <a:solidFill>
                  <a:schemeClr val="tx1"/>
                </a:solidFill>
              </a:rPr>
              <a:t>: "I </a:t>
            </a:r>
            <a:r>
              <a:rPr lang="de-DE" sz="2800" b="1" u="sng" dirty="0" err="1">
                <a:solidFill>
                  <a:schemeClr val="tx1"/>
                </a:solidFill>
              </a:rPr>
              <a:t>bought</a:t>
            </a:r>
            <a:r>
              <a:rPr lang="de-DE" sz="2800" b="1" dirty="0">
                <a:solidFill>
                  <a:schemeClr val="tx1"/>
                </a:solidFill>
              </a:rPr>
              <a:t> the </a:t>
            </a:r>
            <a:r>
              <a:rPr lang="de-DE" sz="2800" b="1" dirty="0" err="1">
                <a:solidFill>
                  <a:schemeClr val="tx1"/>
                </a:solidFill>
              </a:rPr>
              <a:t>tickets</a:t>
            </a:r>
            <a:r>
              <a:rPr lang="de-DE" sz="2800" b="1" dirty="0">
                <a:solidFill>
                  <a:schemeClr val="tx1"/>
                </a:solidFill>
              </a:rPr>
              <a:t> </a:t>
            </a:r>
            <a:r>
              <a:rPr lang="de-DE" sz="2800" b="1" dirty="0" err="1">
                <a:solidFill>
                  <a:srgbClr val="00B050"/>
                </a:solidFill>
              </a:rPr>
              <a:t>yesterday</a:t>
            </a:r>
            <a:r>
              <a:rPr lang="de-DE" sz="2800" b="1" dirty="0">
                <a:solidFill>
                  <a:schemeClr val="tx1"/>
                </a:solidFill>
              </a:rPr>
              <a:t>." </a:t>
            </a:r>
            <a:endParaRPr lang="de-DE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sz="2800" b="1" dirty="0" smtClean="0">
                <a:solidFill>
                  <a:schemeClr val="tx1"/>
                </a:solidFill>
              </a:rPr>
              <a:t>Sarah </a:t>
            </a:r>
            <a:r>
              <a:rPr lang="de-DE" sz="2800" b="1" dirty="0" err="1">
                <a:solidFill>
                  <a:schemeClr val="tx1"/>
                </a:solidFill>
              </a:rPr>
              <a:t>said</a:t>
            </a:r>
            <a:r>
              <a:rPr lang="de-DE" sz="2800" b="1" dirty="0">
                <a:solidFill>
                  <a:schemeClr val="tx1"/>
                </a:solidFill>
              </a:rPr>
              <a:t> </a:t>
            </a:r>
            <a:r>
              <a:rPr lang="de-DE" sz="2800" b="1" u="sng" dirty="0" err="1">
                <a:solidFill>
                  <a:schemeClr val="tx1"/>
                </a:solidFill>
              </a:rPr>
              <a:t>she</a:t>
            </a:r>
            <a:r>
              <a:rPr lang="de-DE" sz="2800" b="1" u="sng" dirty="0">
                <a:solidFill>
                  <a:schemeClr val="tx1"/>
                </a:solidFill>
              </a:rPr>
              <a:t> </a:t>
            </a:r>
            <a:r>
              <a:rPr lang="de-DE" sz="2800" b="1" u="sng" dirty="0" err="1">
                <a:solidFill>
                  <a:schemeClr val="tx1"/>
                </a:solidFill>
              </a:rPr>
              <a:t>had</a:t>
            </a:r>
            <a:r>
              <a:rPr lang="de-DE" sz="2800" b="1" u="sng" dirty="0">
                <a:solidFill>
                  <a:schemeClr val="tx1"/>
                </a:solidFill>
              </a:rPr>
              <a:t> </a:t>
            </a:r>
            <a:r>
              <a:rPr lang="de-DE" sz="2800" b="1" u="sng" dirty="0" err="1">
                <a:solidFill>
                  <a:schemeClr val="tx1"/>
                </a:solidFill>
              </a:rPr>
              <a:t>bought</a:t>
            </a:r>
            <a:r>
              <a:rPr lang="de-DE" sz="2800" b="1" u="sng" dirty="0">
                <a:solidFill>
                  <a:schemeClr val="tx1"/>
                </a:solidFill>
              </a:rPr>
              <a:t> </a:t>
            </a:r>
            <a:r>
              <a:rPr lang="de-DE" sz="2800" b="1" dirty="0">
                <a:solidFill>
                  <a:schemeClr val="tx1"/>
                </a:solidFill>
              </a:rPr>
              <a:t>the </a:t>
            </a:r>
            <a:r>
              <a:rPr lang="de-DE" sz="2800" b="1" dirty="0" err="1">
                <a:solidFill>
                  <a:schemeClr val="tx1"/>
                </a:solidFill>
              </a:rPr>
              <a:t>tickets</a:t>
            </a:r>
            <a:r>
              <a:rPr lang="de-DE" sz="2800" b="1" dirty="0">
                <a:solidFill>
                  <a:schemeClr val="tx1"/>
                </a:solidFill>
              </a:rPr>
              <a:t> </a:t>
            </a:r>
            <a:r>
              <a:rPr lang="de-DE" sz="2800" b="1" dirty="0">
                <a:solidFill>
                  <a:srgbClr val="FF0000"/>
                </a:solidFill>
              </a:rPr>
              <a:t>the </a:t>
            </a:r>
            <a:r>
              <a:rPr lang="de-DE" sz="2800" b="1" dirty="0" err="1">
                <a:solidFill>
                  <a:srgbClr val="FF0000"/>
                </a:solidFill>
              </a:rPr>
              <a:t>day</a:t>
            </a:r>
            <a:r>
              <a:rPr lang="de-DE" sz="2800" b="1" dirty="0">
                <a:solidFill>
                  <a:srgbClr val="FF0000"/>
                </a:solidFill>
              </a:rPr>
              <a:t> </a:t>
            </a:r>
            <a:r>
              <a:rPr lang="de-DE" sz="2800" b="1" dirty="0" err="1">
                <a:solidFill>
                  <a:srgbClr val="FF0000"/>
                </a:solidFill>
              </a:rPr>
              <a:t>before</a:t>
            </a:r>
            <a:r>
              <a:rPr lang="de-DE" sz="2800" b="1" dirty="0">
                <a:solidFill>
                  <a:srgbClr val="FF0000"/>
                </a:solidFill>
              </a:rPr>
              <a:t>. </a:t>
            </a:r>
            <a:endParaRPr lang="de-DE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e-DE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sz="2800" b="1" dirty="0" err="1" smtClean="0">
                <a:solidFill>
                  <a:schemeClr val="tx1"/>
                </a:solidFill>
              </a:rPr>
              <a:t>Dr</a:t>
            </a:r>
            <a:r>
              <a:rPr lang="de-DE" sz="2800" b="1" dirty="0" smtClean="0">
                <a:solidFill>
                  <a:schemeClr val="tx1"/>
                </a:solidFill>
              </a:rPr>
              <a:t> </a:t>
            </a:r>
            <a:r>
              <a:rPr lang="de-DE" sz="2800" b="1" dirty="0">
                <a:solidFill>
                  <a:schemeClr val="tx1"/>
                </a:solidFill>
              </a:rPr>
              <a:t>Gordon </a:t>
            </a:r>
            <a:r>
              <a:rPr lang="de-DE" sz="2800" b="1" dirty="0" err="1">
                <a:solidFill>
                  <a:schemeClr val="tx1"/>
                </a:solidFill>
              </a:rPr>
              <a:t>asked</a:t>
            </a:r>
            <a:r>
              <a:rPr lang="de-DE" sz="2800" b="1" dirty="0">
                <a:solidFill>
                  <a:schemeClr val="tx1"/>
                </a:solidFill>
              </a:rPr>
              <a:t>: "</a:t>
            </a:r>
            <a:r>
              <a:rPr lang="de-DE" sz="2800" b="1" u="sng" dirty="0" err="1">
                <a:solidFill>
                  <a:schemeClr val="tx1"/>
                </a:solidFill>
              </a:rPr>
              <a:t>Did</a:t>
            </a:r>
            <a:r>
              <a:rPr lang="de-DE" sz="2800" b="1" u="sng" dirty="0">
                <a:solidFill>
                  <a:schemeClr val="tx1"/>
                </a:solidFill>
              </a:rPr>
              <a:t> you live </a:t>
            </a:r>
            <a:r>
              <a:rPr lang="de-DE" sz="2800" b="1" dirty="0" err="1">
                <a:solidFill>
                  <a:schemeClr val="tx1"/>
                </a:solidFill>
              </a:rPr>
              <a:t>here</a:t>
            </a:r>
            <a:r>
              <a:rPr lang="de-DE" sz="2800" b="1" dirty="0">
                <a:solidFill>
                  <a:schemeClr val="tx1"/>
                </a:solidFill>
              </a:rPr>
              <a:t> </a:t>
            </a:r>
            <a:r>
              <a:rPr lang="de-DE" sz="2800" b="1" dirty="0">
                <a:solidFill>
                  <a:srgbClr val="00B050"/>
                </a:solidFill>
              </a:rPr>
              <a:t>last </a:t>
            </a:r>
            <a:r>
              <a:rPr lang="de-DE" sz="2800" b="1" dirty="0" err="1">
                <a:solidFill>
                  <a:srgbClr val="00B050"/>
                </a:solidFill>
              </a:rPr>
              <a:t>year</a:t>
            </a:r>
            <a:r>
              <a:rPr lang="de-DE" sz="2800" b="1" dirty="0">
                <a:solidFill>
                  <a:schemeClr val="tx1"/>
                </a:solidFill>
              </a:rPr>
              <a:t>?" </a:t>
            </a:r>
            <a:endParaRPr lang="de-DE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sz="2800" b="1" dirty="0" err="1" smtClean="0">
                <a:solidFill>
                  <a:schemeClr val="tx1"/>
                </a:solidFill>
              </a:rPr>
              <a:t>Dr</a:t>
            </a:r>
            <a:r>
              <a:rPr lang="de-DE" sz="2800" b="1" dirty="0" smtClean="0">
                <a:solidFill>
                  <a:schemeClr val="tx1"/>
                </a:solidFill>
              </a:rPr>
              <a:t> </a:t>
            </a:r>
            <a:r>
              <a:rPr lang="de-DE" sz="2800" b="1" dirty="0">
                <a:solidFill>
                  <a:schemeClr val="tx1"/>
                </a:solidFill>
              </a:rPr>
              <a:t>Gordon </a:t>
            </a:r>
            <a:r>
              <a:rPr lang="de-DE" sz="2800" b="1" dirty="0" err="1">
                <a:solidFill>
                  <a:schemeClr val="tx1"/>
                </a:solidFill>
              </a:rPr>
              <a:t>wondered</a:t>
            </a:r>
            <a:r>
              <a:rPr lang="de-DE" sz="2800" b="1" dirty="0">
                <a:solidFill>
                  <a:schemeClr val="tx1"/>
                </a:solidFill>
              </a:rPr>
              <a:t> </a:t>
            </a:r>
            <a:r>
              <a:rPr lang="de-DE" sz="2800" b="1" dirty="0" err="1">
                <a:solidFill>
                  <a:schemeClr val="tx1"/>
                </a:solidFill>
              </a:rPr>
              <a:t>if</a:t>
            </a:r>
            <a:r>
              <a:rPr lang="de-DE" sz="2800" b="1" dirty="0">
                <a:solidFill>
                  <a:schemeClr val="tx1"/>
                </a:solidFill>
              </a:rPr>
              <a:t> </a:t>
            </a:r>
            <a:r>
              <a:rPr lang="de-DE" sz="2800" b="1" u="sng" dirty="0">
                <a:solidFill>
                  <a:schemeClr val="tx1"/>
                </a:solidFill>
              </a:rPr>
              <a:t>I </a:t>
            </a:r>
            <a:r>
              <a:rPr lang="de-DE" sz="2800" b="1" u="sng" dirty="0" err="1">
                <a:solidFill>
                  <a:schemeClr val="tx1"/>
                </a:solidFill>
              </a:rPr>
              <a:t>had</a:t>
            </a:r>
            <a:r>
              <a:rPr lang="de-DE" sz="2800" b="1" u="sng" dirty="0">
                <a:solidFill>
                  <a:schemeClr val="tx1"/>
                </a:solidFill>
              </a:rPr>
              <a:t> </a:t>
            </a:r>
            <a:r>
              <a:rPr lang="de-DE" sz="2800" b="1" u="sng" dirty="0" err="1">
                <a:solidFill>
                  <a:schemeClr val="tx1"/>
                </a:solidFill>
              </a:rPr>
              <a:t>lived</a:t>
            </a:r>
            <a:r>
              <a:rPr lang="de-DE" sz="2800" b="1" u="sng" dirty="0">
                <a:solidFill>
                  <a:schemeClr val="tx1"/>
                </a:solidFill>
              </a:rPr>
              <a:t> </a:t>
            </a:r>
            <a:r>
              <a:rPr lang="de-DE" sz="2800" b="1" dirty="0" err="1">
                <a:solidFill>
                  <a:schemeClr val="tx1"/>
                </a:solidFill>
              </a:rPr>
              <a:t>there</a:t>
            </a:r>
            <a:r>
              <a:rPr lang="de-DE" sz="2800" b="1" dirty="0">
                <a:solidFill>
                  <a:schemeClr val="tx1"/>
                </a:solidFill>
              </a:rPr>
              <a:t> </a:t>
            </a:r>
            <a:r>
              <a:rPr lang="de-DE" sz="2800" b="1" dirty="0">
                <a:solidFill>
                  <a:srgbClr val="FF0000"/>
                </a:solidFill>
              </a:rPr>
              <a:t>the </a:t>
            </a:r>
            <a:r>
              <a:rPr lang="de-DE" sz="2800" b="1" dirty="0" err="1">
                <a:solidFill>
                  <a:srgbClr val="FF0000"/>
                </a:solidFill>
              </a:rPr>
              <a:t>previous</a:t>
            </a:r>
            <a:r>
              <a:rPr lang="de-DE" sz="2800" b="1" dirty="0">
                <a:solidFill>
                  <a:srgbClr val="FF0000"/>
                </a:solidFill>
              </a:rPr>
              <a:t> </a:t>
            </a:r>
            <a:r>
              <a:rPr lang="de-DE" sz="2800" b="1" dirty="0" err="1">
                <a:solidFill>
                  <a:srgbClr val="FF0000"/>
                </a:solidFill>
              </a:rPr>
              <a:t>year</a:t>
            </a:r>
            <a:r>
              <a:rPr lang="de-DE" sz="2800" b="1" dirty="0">
                <a:solidFill>
                  <a:srgbClr val="FF0000"/>
                </a:solidFill>
              </a:rPr>
              <a:t>.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4042792" cy="642400"/>
          </a:xfrm>
        </p:spPr>
        <p:txBody>
          <a:bodyPr>
            <a:noAutofit/>
          </a:bodyPr>
          <a:lstStyle/>
          <a:p>
            <a:r>
              <a:rPr lang="en-US" sz="4800" b="1" i="1" dirty="0" smtClean="0">
                <a:solidFill>
                  <a:schemeClr val="tx2"/>
                </a:solidFill>
              </a:rPr>
              <a:t>Example:</a:t>
            </a:r>
            <a:endParaRPr lang="ru-RU" sz="48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68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80728"/>
            <a:ext cx="8640959" cy="5472608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EX. 6 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Report </a:t>
            </a:r>
            <a:r>
              <a:rPr lang="en-US" sz="2800" b="1" dirty="0">
                <a:solidFill>
                  <a:schemeClr val="tx1"/>
                </a:solidFill>
              </a:rPr>
              <a:t>what they said or asked. Use the verbs told (</a:t>
            </a:r>
            <a:r>
              <a:rPr lang="en-US" sz="2800" b="1" dirty="0" err="1">
                <a:solidFill>
                  <a:schemeClr val="tx1"/>
                </a:solidFill>
              </a:rPr>
              <a:t>sb</a:t>
            </a:r>
            <a:r>
              <a:rPr lang="en-US" sz="2800" b="1" dirty="0">
                <a:solidFill>
                  <a:schemeClr val="tx1"/>
                </a:solidFill>
              </a:rPr>
              <a:t>), explained (to </a:t>
            </a:r>
            <a:r>
              <a:rPr lang="en-US" sz="2800" b="1" dirty="0" err="1">
                <a:solidFill>
                  <a:schemeClr val="tx1"/>
                </a:solidFill>
              </a:rPr>
              <a:t>sb</a:t>
            </a:r>
            <a:r>
              <a:rPr lang="en-US" sz="2800" b="1" dirty="0">
                <a:solidFill>
                  <a:schemeClr val="tx1"/>
                </a:solidFill>
              </a:rPr>
              <a:t>), asked, wondered, wanted to </a:t>
            </a:r>
            <a:r>
              <a:rPr lang="en-US" sz="2800" b="1" dirty="0" smtClean="0">
                <a:solidFill>
                  <a:schemeClr val="tx1"/>
                </a:solidFill>
              </a:rPr>
              <a:t>know.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1)Frank to Paul: I have already done my work today.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) Diana to Julia: These days I often go to the theatre.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3) Alan to George: We did it last week.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4) </a:t>
            </a:r>
            <a:r>
              <a:rPr lang="en-US" sz="2800" dirty="0" err="1">
                <a:solidFill>
                  <a:schemeClr val="tx1"/>
                </a:solidFill>
              </a:rPr>
              <a:t>Marу</a:t>
            </a:r>
            <a:r>
              <a:rPr lang="en-US" sz="2800" dirty="0">
                <a:solidFill>
                  <a:schemeClr val="tx1"/>
                </a:solidFill>
              </a:rPr>
              <a:t> to Colin: My parents live here.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5) Harry to Nancy: I am very busy now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4618856" cy="714408"/>
          </a:xfrm>
        </p:spPr>
        <p:txBody>
          <a:bodyPr>
            <a:noAutofit/>
          </a:bodyPr>
          <a:lstStyle/>
          <a:p>
            <a:r>
              <a:rPr lang="en-US" sz="4800" b="1" i="1" dirty="0" smtClean="0">
                <a:solidFill>
                  <a:schemeClr val="tx2"/>
                </a:solidFill>
              </a:rPr>
              <a:t>Let’s train!</a:t>
            </a:r>
            <a:endParaRPr lang="ru-RU" sz="48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94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32656"/>
            <a:ext cx="8568951" cy="5976664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6) </a:t>
            </a:r>
            <a:r>
              <a:rPr lang="en-US" sz="3200" dirty="0" smtClean="0">
                <a:solidFill>
                  <a:schemeClr val="tx1"/>
                </a:solidFill>
              </a:rPr>
              <a:t>Andrew </a:t>
            </a:r>
            <a:r>
              <a:rPr lang="en-US" sz="3200" dirty="0">
                <a:solidFill>
                  <a:schemeClr val="tx1"/>
                </a:solidFill>
              </a:rPr>
              <a:t>to Bob: Three years ago they were at school.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7) Steve (to you): Have you done a lot today?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8) Max (to you): Did you work at the factory last year?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9) </a:t>
            </a:r>
            <a:r>
              <a:rPr lang="en-US" sz="3200" dirty="0" smtClean="0">
                <a:solidFill>
                  <a:schemeClr val="tx1"/>
                </a:solidFill>
              </a:rPr>
              <a:t>Diana </a:t>
            </a:r>
            <a:r>
              <a:rPr lang="en-US" sz="3200" dirty="0">
                <a:solidFill>
                  <a:schemeClr val="tx1"/>
                </a:solidFill>
              </a:rPr>
              <a:t>to Olga: Did you buy a new </a:t>
            </a:r>
            <a:r>
              <a:rPr lang="en-US" sz="3200" dirty="0" smtClean="0">
                <a:solidFill>
                  <a:schemeClr val="tx1"/>
                </a:solidFill>
              </a:rPr>
              <a:t>dictionary </a:t>
            </a:r>
            <a:r>
              <a:rPr lang="en-US" sz="3200" dirty="0">
                <a:solidFill>
                  <a:schemeClr val="tx1"/>
                </a:solidFill>
              </a:rPr>
              <a:t>yesterday?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10) Peter to Sally: Did they travel much last month?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752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</TotalTime>
  <Words>259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Лексические изменения в косвенной речи. 8 класс</vt:lpstr>
      <vt:lpstr>Запомни!!!</vt:lpstr>
      <vt:lpstr>Презентация PowerPoint</vt:lpstr>
      <vt:lpstr>Example:</vt:lpstr>
      <vt:lpstr>Let’s train!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Лексические изменения в косвенной речи. 8 класс</dc:title>
  <dc:creator>1</dc:creator>
  <cp:lastModifiedBy>Пк</cp:lastModifiedBy>
  <cp:revision>4</cp:revision>
  <dcterms:created xsi:type="dcterms:W3CDTF">2024-02-18T10:24:26Z</dcterms:created>
  <dcterms:modified xsi:type="dcterms:W3CDTF">2024-02-26T02:04:42Z</dcterms:modified>
</cp:coreProperties>
</file>